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1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1" r:id="rId15"/>
    <p:sldId id="262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8E23-E926-4314-B12F-AE58E0D20189}" type="datetimeFigureOut">
              <a:rPr lang="nl-NL" smtClean="0"/>
              <a:t>10-10-2013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nl-NL" dirty="0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002AA309-97C8-4167-BFE4-4133576D84D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8E23-E926-4314-B12F-AE58E0D20189}" type="datetimeFigureOut">
              <a:rPr lang="nl-NL" smtClean="0"/>
              <a:t>10-10-2013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AA309-97C8-4167-BFE4-4133576D84D2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8E23-E926-4314-B12F-AE58E0D20189}" type="datetimeFigureOut">
              <a:rPr lang="nl-NL" smtClean="0"/>
              <a:t>10-10-2013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002AA309-97C8-4167-BFE4-4133576D84D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8E23-E926-4314-B12F-AE58E0D20189}" type="datetimeFigureOut">
              <a:rPr lang="nl-NL" smtClean="0"/>
              <a:t>10-10-2013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AA309-97C8-4167-BFE4-4133576D84D2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8E23-E926-4314-B12F-AE58E0D20189}" type="datetimeFigureOut">
              <a:rPr lang="nl-NL" smtClean="0"/>
              <a:t>10-10-2013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002AA309-97C8-4167-BFE4-4133576D84D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8E23-E926-4314-B12F-AE58E0D20189}" type="datetimeFigureOut">
              <a:rPr lang="nl-NL" smtClean="0"/>
              <a:t>10-10-2013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AA309-97C8-4167-BFE4-4133576D84D2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8E23-E926-4314-B12F-AE58E0D20189}" type="datetimeFigureOut">
              <a:rPr lang="nl-NL" smtClean="0"/>
              <a:t>10-10-2013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AA309-97C8-4167-BFE4-4133576D84D2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8E23-E926-4314-B12F-AE58E0D20189}" type="datetimeFigureOut">
              <a:rPr lang="nl-NL" smtClean="0"/>
              <a:t>10-10-2013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AA309-97C8-4167-BFE4-4133576D84D2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8E23-E926-4314-B12F-AE58E0D20189}" type="datetimeFigureOut">
              <a:rPr lang="nl-NL" smtClean="0"/>
              <a:t>10-10-2013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AA309-97C8-4167-BFE4-4133576D84D2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8E23-E926-4314-B12F-AE58E0D20189}" type="datetimeFigureOut">
              <a:rPr lang="nl-NL" smtClean="0"/>
              <a:t>10-10-2013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AA309-97C8-4167-BFE4-4133576D84D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8E23-E926-4314-B12F-AE58E0D20189}" type="datetimeFigureOut">
              <a:rPr lang="nl-NL" smtClean="0"/>
              <a:t>10-10-2013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AA309-97C8-4167-BFE4-4133576D84D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61C8E23-E926-4314-B12F-AE58E0D20189}" type="datetimeFigureOut">
              <a:rPr lang="nl-NL" smtClean="0"/>
              <a:t>10-10-2013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02AA309-97C8-4167-BFE4-4133576D84D2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Parelli</a:t>
            </a:r>
            <a:r>
              <a:rPr lang="nl-NL" dirty="0" smtClean="0"/>
              <a:t> Natural </a:t>
            </a:r>
            <a:r>
              <a:rPr lang="nl-NL" dirty="0" err="1" smtClean="0"/>
              <a:t>Horsemanship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Mirte Kamphuis – EP42a.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919" y="-22030"/>
            <a:ext cx="1695147" cy="258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823" y="-93338"/>
            <a:ext cx="3248967" cy="265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06" y="-446492"/>
            <a:ext cx="4228329" cy="300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321"/>
            <a:ext cx="1442154" cy="112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154" y="5735637"/>
            <a:ext cx="144462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86" y="5735637"/>
            <a:ext cx="1442154" cy="112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261" y="5734321"/>
            <a:ext cx="144462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779" y="5735637"/>
            <a:ext cx="3368482" cy="111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25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Game 5. the </a:t>
            </a:r>
            <a:r>
              <a:rPr lang="nl-NL" dirty="0" err="1" smtClean="0"/>
              <a:t>circling</a:t>
            </a:r>
            <a:r>
              <a:rPr lang="nl-NL" dirty="0" smtClean="0"/>
              <a:t> game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Paard zelfstandig gang behouden, rustpunt = mens</a:t>
            </a:r>
          </a:p>
          <a:p>
            <a:r>
              <a:rPr lang="nl-NL" dirty="0" smtClean="0"/>
              <a:t>Meest op de plaats, is de leider</a:t>
            </a:r>
          </a:p>
          <a:p>
            <a:r>
              <a:rPr lang="nl-NL" dirty="0" smtClean="0"/>
              <a:t>Niet meedraaien, touw achter de rug langs pakken id. andere hand.</a:t>
            </a:r>
          </a:p>
        </p:txBody>
      </p:sp>
    </p:spTree>
    <p:extLst>
      <p:ext uri="{BB962C8B-B14F-4D97-AF65-F5344CB8AC3E}">
        <p14:creationId xmlns:p14="http://schemas.microsoft.com/office/powerpoint/2010/main" val="357750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Game 6. the </a:t>
            </a:r>
            <a:r>
              <a:rPr lang="nl-NL" dirty="0" err="1" smtClean="0"/>
              <a:t>sideways</a:t>
            </a:r>
            <a:r>
              <a:rPr lang="nl-NL" dirty="0" smtClean="0"/>
              <a:t> game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Zijwaarts</a:t>
            </a:r>
          </a:p>
          <a:p>
            <a:r>
              <a:rPr lang="nl-NL" dirty="0" smtClean="0"/>
              <a:t>Technieken uit game 3,4,5</a:t>
            </a:r>
          </a:p>
          <a:p>
            <a:r>
              <a:rPr lang="nl-NL" dirty="0" smtClean="0"/>
              <a:t>Goede gymnastiek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23574"/>
            <a:ext cx="6022745" cy="376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8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Game 7. the </a:t>
            </a:r>
            <a:r>
              <a:rPr lang="nl-NL" dirty="0" err="1" smtClean="0"/>
              <a:t>squeeze</a:t>
            </a:r>
            <a:r>
              <a:rPr lang="nl-NL" dirty="0" smtClean="0"/>
              <a:t> game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Door nauwe openingen, over voorwerpen of eronderdoor kruipen.</a:t>
            </a:r>
          </a:p>
          <a:p>
            <a:r>
              <a:rPr lang="nl-NL" dirty="0" smtClean="0"/>
              <a:t>Bevordert vertrouwen</a:t>
            </a:r>
          </a:p>
          <a:p>
            <a:r>
              <a:rPr lang="nl-NL" dirty="0" smtClean="0"/>
              <a:t>Maakt dapper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879" y="3284984"/>
            <a:ext cx="5643912" cy="357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7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Freestyle </a:t>
            </a:r>
            <a:r>
              <a:rPr lang="nl-NL" dirty="0" err="1" smtClean="0"/>
              <a:t>riding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 het behalen van de 7 games</a:t>
            </a:r>
          </a:p>
          <a:p>
            <a:r>
              <a:rPr lang="nl-NL" dirty="0" smtClean="0"/>
              <a:t>Touwhalster en een teugel</a:t>
            </a:r>
          </a:p>
          <a:p>
            <a:r>
              <a:rPr lang="nl-NL" dirty="0" smtClean="0"/>
              <a:t>Lateral </a:t>
            </a:r>
            <a:r>
              <a:rPr lang="nl-NL" dirty="0" err="1" smtClean="0"/>
              <a:t>flexion</a:t>
            </a:r>
            <a:r>
              <a:rPr lang="nl-NL" dirty="0" smtClean="0"/>
              <a:t> (vrijwillig hoofd naar knie buigt door geringe druk)</a:t>
            </a:r>
          </a:p>
          <a:p>
            <a:r>
              <a:rPr lang="nl-NL" dirty="0" smtClean="0"/>
              <a:t>Lateral </a:t>
            </a:r>
            <a:r>
              <a:rPr lang="nl-NL" dirty="0" err="1" smtClean="0"/>
              <a:t>flexion</a:t>
            </a:r>
            <a:r>
              <a:rPr lang="nl-NL" dirty="0" smtClean="0"/>
              <a:t> is ook het halthouden in noodgevallen.</a:t>
            </a:r>
          </a:p>
          <a:p>
            <a:pPr>
              <a:buFontTx/>
              <a:buChar char="-"/>
            </a:pPr>
            <a:r>
              <a:rPr lang="nl-NL" dirty="0" smtClean="0"/>
              <a:t>Veiliger dan aan 2 teugels</a:t>
            </a:r>
          </a:p>
          <a:p>
            <a:pPr>
              <a:buFontTx/>
              <a:buChar char="-"/>
            </a:pPr>
            <a:r>
              <a:rPr lang="nl-NL" dirty="0" smtClean="0"/>
              <a:t>Achterhand door gebogenheid uitgeschakeld (niet bokken </a:t>
            </a:r>
            <a:r>
              <a:rPr lang="nl-NL" dirty="0" err="1" smtClean="0"/>
              <a:t>stijgeren</a:t>
            </a:r>
            <a:r>
              <a:rPr lang="nl-NL" dirty="0" smtClean="0"/>
              <a:t>)</a:t>
            </a:r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753" y="4581128"/>
            <a:ext cx="3019439" cy="253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33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Eigen mening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Overdreven</a:t>
            </a:r>
          </a:p>
          <a:p>
            <a:r>
              <a:rPr lang="nl-NL" dirty="0" smtClean="0"/>
              <a:t>Niet mijn stijl van trainen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20" y="2483939"/>
            <a:ext cx="7516738" cy="532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78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Voor- en nadeel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Nadeel</a:t>
            </a:r>
          </a:p>
          <a:p>
            <a:pPr marL="0" indent="0">
              <a:buNone/>
            </a:pPr>
            <a:r>
              <a:rPr lang="nl-NL" dirty="0"/>
              <a:t>Verkeerd gebruik Lateral </a:t>
            </a:r>
            <a:r>
              <a:rPr lang="nl-NL" dirty="0" err="1" smtClean="0"/>
              <a:t>Flexion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Voordeel</a:t>
            </a:r>
          </a:p>
          <a:p>
            <a:pPr marL="0" indent="0">
              <a:buNone/>
            </a:pPr>
            <a:r>
              <a:rPr lang="nl-NL" dirty="0" smtClean="0"/>
              <a:t>Vertrouwen</a:t>
            </a:r>
          </a:p>
          <a:p>
            <a:pPr marL="0" indent="0">
              <a:buNone/>
            </a:pPr>
            <a:r>
              <a:rPr lang="nl-NL" dirty="0" smtClean="0"/>
              <a:t>Band</a:t>
            </a:r>
          </a:p>
          <a:p>
            <a:pPr marL="0" indent="0">
              <a:buNone/>
            </a:pPr>
            <a:r>
              <a:rPr lang="nl-NL" dirty="0" smtClean="0"/>
              <a:t>Weinig/ geen hulpen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978" y="4005064"/>
            <a:ext cx="3803914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978" y="1527989"/>
            <a:ext cx="4320480" cy="24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68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Hoe, wanneer en door wie ontstaan?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Pat </a:t>
            </a:r>
            <a:r>
              <a:rPr lang="nl-NL" dirty="0" err="1" smtClean="0"/>
              <a:t>Parelli</a:t>
            </a:r>
            <a:endParaRPr lang="nl-NL" dirty="0" smtClean="0"/>
          </a:p>
          <a:p>
            <a:r>
              <a:rPr lang="nl-NL" dirty="0" err="1" smtClean="0"/>
              <a:t>California’s</a:t>
            </a:r>
            <a:r>
              <a:rPr lang="nl-NL" dirty="0" smtClean="0"/>
              <a:t> Bay Area geboren</a:t>
            </a:r>
          </a:p>
          <a:p>
            <a:r>
              <a:rPr lang="nl-NL" dirty="0" smtClean="0"/>
              <a:t>Amerikaanse paardentrainer (western)</a:t>
            </a:r>
          </a:p>
          <a:p>
            <a:r>
              <a:rPr lang="nl-NL" dirty="0" smtClean="0"/>
              <a:t>Ruim 20 jaar geleden</a:t>
            </a:r>
          </a:p>
          <a:p>
            <a:r>
              <a:rPr lang="nl-NL" dirty="0" smtClean="0"/>
              <a:t>Verfijnde communicatie</a:t>
            </a:r>
          </a:p>
          <a:p>
            <a:r>
              <a:rPr lang="nl-NL" dirty="0" smtClean="0"/>
              <a:t>Problemen oplossen uit vertrouwen</a:t>
            </a:r>
          </a:p>
          <a:p>
            <a:r>
              <a:rPr lang="nl-NL" dirty="0" smtClean="0"/>
              <a:t>Voornamelijk training van mensen</a:t>
            </a:r>
          </a:p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6672">
            <a:off x="4780037" y="4355995"/>
            <a:ext cx="4363963" cy="250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Probleem paarden</a:t>
            </a:r>
          </a:p>
          <a:p>
            <a:r>
              <a:rPr lang="nl-NL" dirty="0" smtClean="0"/>
              <a:t>Band creëren 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Grond oefeningen (</a:t>
            </a:r>
            <a:r>
              <a:rPr lang="nl-NL" dirty="0" err="1" smtClean="0"/>
              <a:t>one</a:t>
            </a:r>
            <a:r>
              <a:rPr lang="nl-NL" dirty="0" smtClean="0"/>
              <a:t>- line &amp; </a:t>
            </a:r>
            <a:r>
              <a:rPr lang="nl-NL" dirty="0" err="1" smtClean="0"/>
              <a:t>liberty</a:t>
            </a:r>
            <a:r>
              <a:rPr lang="nl-NL" dirty="0" smtClean="0"/>
              <a:t>)</a:t>
            </a:r>
          </a:p>
          <a:p>
            <a:r>
              <a:rPr lang="nl-NL" dirty="0" smtClean="0"/>
              <a:t>Rijvaardigheden (freestyle &amp; finesse)</a:t>
            </a:r>
          </a:p>
          <a:p>
            <a:endParaRPr lang="nl-NL" dirty="0" smtClean="0"/>
          </a:p>
          <a:p>
            <a:r>
              <a:rPr lang="nl-NL" dirty="0" smtClean="0"/>
              <a:t>4 sleutels voor </a:t>
            </a:r>
            <a:r>
              <a:rPr lang="nl-NL" dirty="0" err="1" smtClean="0"/>
              <a:t>Parelli</a:t>
            </a:r>
            <a:endParaRPr lang="nl-NL" dirty="0"/>
          </a:p>
          <a:p>
            <a:r>
              <a:rPr lang="nl-NL" dirty="0" smtClean="0"/>
              <a:t>Relatie, begrip, communicatie en vertrouwen</a:t>
            </a:r>
          </a:p>
          <a:p>
            <a:pPr>
              <a:buFontTx/>
              <a:buChar char="-"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521" y="1608839"/>
            <a:ext cx="2751406" cy="316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4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Verdeeld over 3 levels</a:t>
            </a:r>
          </a:p>
          <a:p>
            <a:pPr>
              <a:buFontTx/>
              <a:buChar char="-"/>
            </a:pPr>
            <a:r>
              <a:rPr lang="nl-NL" dirty="0" smtClean="0"/>
              <a:t>1. Partnership </a:t>
            </a:r>
            <a:r>
              <a:rPr lang="nl-NL" dirty="0"/>
              <a:t>(communicatie, grondoefeningen, halster rijden, trailer </a:t>
            </a:r>
            <a:r>
              <a:rPr lang="nl-NL" dirty="0" smtClean="0"/>
              <a:t>laden, rechtuit zonder correcties)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2. Harmony (grondoefeningen zonder touw, voorwaarts en stoppen in balans, rijden zonder zadel en hoofdstel)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3. </a:t>
            </a:r>
            <a:r>
              <a:rPr lang="nl-NL" dirty="0" err="1" smtClean="0"/>
              <a:t>Refinement</a:t>
            </a:r>
            <a:r>
              <a:rPr lang="nl-NL" dirty="0" smtClean="0"/>
              <a:t> (verdieping hier verder in)</a:t>
            </a:r>
            <a:endParaRPr lang="nl-NL" dirty="0"/>
          </a:p>
          <a:p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94" y="4356795"/>
            <a:ext cx="3011806" cy="25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80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werkt het?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Trainingsmethode voornamelijk voor mensen.</a:t>
            </a:r>
          </a:p>
          <a:p>
            <a:r>
              <a:rPr lang="nl-NL" dirty="0" smtClean="0"/>
              <a:t>The </a:t>
            </a:r>
            <a:r>
              <a:rPr lang="nl-NL" dirty="0" err="1" smtClean="0"/>
              <a:t>seven</a:t>
            </a:r>
            <a:r>
              <a:rPr lang="nl-NL" dirty="0" smtClean="0"/>
              <a:t> games (spelletjes voor paard en mens)</a:t>
            </a:r>
          </a:p>
          <a:p>
            <a:r>
              <a:rPr lang="nl-NL" dirty="0" smtClean="0"/>
              <a:t>Gebaseerd op de manier hoe paarden onderling communiceren in natuurlijk omgeving.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76966"/>
            <a:ext cx="38385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792" y="3876966"/>
            <a:ext cx="5673896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65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Game 1. the </a:t>
            </a:r>
            <a:r>
              <a:rPr lang="nl-NL" dirty="0" err="1" smtClean="0"/>
              <a:t>friendly</a:t>
            </a:r>
            <a:r>
              <a:rPr lang="nl-NL" dirty="0" smtClean="0"/>
              <a:t> game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Gebrek aan vertrouwen</a:t>
            </a:r>
          </a:p>
          <a:p>
            <a:r>
              <a:rPr lang="nl-NL" dirty="0" smtClean="0"/>
              <a:t>Vertrouwd maken, mens &amp; gereedschappen.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9000"/>
            <a:ext cx="4892992" cy="354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86" y="4509120"/>
            <a:ext cx="4408562" cy="277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4192">
            <a:off x="359474" y="2755423"/>
            <a:ext cx="3384376" cy="219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0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Game 2. the </a:t>
            </a:r>
            <a:r>
              <a:rPr lang="nl-NL" dirty="0" err="1" smtClean="0"/>
              <a:t>porcupine</a:t>
            </a:r>
            <a:r>
              <a:rPr lang="nl-NL" dirty="0" smtClean="0"/>
              <a:t> game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Wijken voor druk (lichte druk)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Wijsvinger op neus = achterwaarts</a:t>
            </a:r>
          </a:p>
          <a:p>
            <a:r>
              <a:rPr lang="nl-NL" dirty="0" smtClean="0"/>
              <a:t>Een vingerbeweging op het hoofd = hoofd omlaag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Ook toepassen op rijden</a:t>
            </a:r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771" y="3353900"/>
            <a:ext cx="2717229" cy="369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46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Game 3. the </a:t>
            </a:r>
            <a:r>
              <a:rPr lang="nl-NL" dirty="0" err="1" smtClean="0"/>
              <a:t>driving</a:t>
            </a:r>
            <a:r>
              <a:rPr lang="nl-NL" dirty="0" smtClean="0"/>
              <a:t> game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Gehoor aan suggestie</a:t>
            </a:r>
          </a:p>
          <a:p>
            <a:r>
              <a:rPr lang="nl-NL" dirty="0" smtClean="0"/>
              <a:t>Zonder aanraking wijken</a:t>
            </a:r>
          </a:p>
          <a:p>
            <a:r>
              <a:rPr lang="nl-NL" dirty="0" smtClean="0"/>
              <a:t>Lichaamstaal belangrijk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207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Game 4. the </a:t>
            </a:r>
            <a:r>
              <a:rPr lang="nl-NL" dirty="0" err="1" smtClean="0"/>
              <a:t>yoyo</a:t>
            </a:r>
            <a:r>
              <a:rPr lang="nl-NL" dirty="0" smtClean="0"/>
              <a:t> game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Zonder fysieke druk achteruit en vooruit (rechte lijn)</a:t>
            </a:r>
          </a:p>
          <a:p>
            <a:r>
              <a:rPr lang="nl-NL" dirty="0" smtClean="0"/>
              <a:t>Zelf 1 plaats staan/zitten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2704"/>
            <a:ext cx="9158211" cy="345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0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360</TotalTime>
  <Words>373</Words>
  <Application>Microsoft Office PowerPoint</Application>
  <PresentationFormat>Diavoorstelling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Decatur</vt:lpstr>
      <vt:lpstr>Parelli Natural Horsemanship</vt:lpstr>
      <vt:lpstr>Hoe, wanneer en door wie ontstaan?</vt:lpstr>
      <vt:lpstr>Doel</vt:lpstr>
      <vt:lpstr>PowerPoint-presentatie</vt:lpstr>
      <vt:lpstr>Hoe werkt het?</vt:lpstr>
      <vt:lpstr>Game 1. the friendly game</vt:lpstr>
      <vt:lpstr>Game 2. the porcupine game</vt:lpstr>
      <vt:lpstr>Game 3. the driving game</vt:lpstr>
      <vt:lpstr>Game 4. the yoyo game</vt:lpstr>
      <vt:lpstr>Game 5. the circling game</vt:lpstr>
      <vt:lpstr>Game 6. the sideways game</vt:lpstr>
      <vt:lpstr>Game 7. the squeeze game</vt:lpstr>
      <vt:lpstr>Freestyle riding</vt:lpstr>
      <vt:lpstr>Eigen mening</vt:lpstr>
      <vt:lpstr>Voor- en nadeel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Parelli Natural Horsemanship</dc:title>
  <dc:creator>Manderly Fashion</dc:creator>
  <cp:lastModifiedBy>Larissa Dekker</cp:lastModifiedBy>
  <cp:revision>14</cp:revision>
  <dcterms:created xsi:type="dcterms:W3CDTF">2013-10-02T14:11:22Z</dcterms:created>
  <dcterms:modified xsi:type="dcterms:W3CDTF">2013-10-10T09:41:25Z</dcterms:modified>
</cp:coreProperties>
</file>